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EAEF-8EC5-A44A-A469-4B8AEA2BE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9BF89-C0B4-E841-8745-AD315F686B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70E16-4CDE-0947-ACF3-9296DB53A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E6889-AC25-DF4F-BB53-B1262E828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DA5CF-65AC-AF47-A8D8-692512F4B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27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86A2-3DCE-944A-9EFB-A5EBAFF88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8AC69D-057A-584C-B087-CFA4D54576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D9EAB-E92A-7E45-AC04-DDAF692FB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407B2-37F1-A44B-B2AB-674A67F94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F42DC-666A-4D4E-A7E0-CDDEC20CB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19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F1754A-9350-9549-9B23-1B99906A08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6FBCAF-CF07-994F-88FB-FCC1E30A9F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5BFE8B-1D21-1B4A-90AF-142442A5B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37332-41BE-5A4A-8BAC-32E15CF46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6586B-A938-AB47-9738-ED2FC1DA1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49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57862-3C4E-7646-9FA5-9A2D56FAC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0A8B0-D86C-4D49-A526-7E7DBD291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1C5EA-3543-B948-A297-C8D295C5A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3E2B2-1BF1-C844-8129-6BA902FBA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7DCE0-598B-A84F-86E7-35139744E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48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9282-9865-1144-960A-EC935946F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76ED59-F709-114C-B5DE-B1DE3C9B9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CB159-7CB7-6D48-8D55-EA4B1312B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1AB75-189B-444C-9E1A-4058FBB13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AC07B-1D2D-E04E-8BDD-CCE2942BA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35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00CFE-9992-1242-A5EA-49E357224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1AF72-0849-644F-A113-829A3B6163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E284BC-2FF0-6F4F-BB7F-ABAF82A795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834FA2-D49B-DB44-ABDC-CC9ADF49F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280F9B-6A8A-5342-8E31-D2E998CB4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20FE2-F318-104F-B821-B03821321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629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2787-3758-2E4A-BAD3-07E6ECA4F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E0AEB3-45F3-D646-95A1-0240CF305B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8F0549-13FF-C14B-B381-AC47A63795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E91E20-EFB3-E44D-B2AC-CB1724ABAC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C4A0A7-8F62-E440-BA41-67EE70772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17F549-F7E3-B14D-A612-1714F8E72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F521C3-EA7B-6447-8E36-2B672F0AB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E2F97C-A1E2-DD4B-A036-913087217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988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2C081-8F6A-A54A-8A8F-5B77FEFBA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6C73C5-85D9-BF49-B1A3-2E92DFFA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943225-619A-1340-9385-118540579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64C462-BB55-C347-843F-19C1EDDA0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842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A40151-2780-DE48-9394-FE620D24E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879190-4AC2-5A49-91E9-052B25F38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CBBB5-6B61-9549-9D82-391B5B97F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104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5B634-45C0-1C4B-B1E8-D1B737A87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0F3D6-734F-F542-A379-B11694FB6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78CEB5-0E08-9245-87EF-ED31EF9108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194126-9160-1045-9048-954FC405C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5AEA9-BE06-B94B-8863-7C608EB0F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B8481-6A9A-7243-9D88-146F7933D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19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AC11E-B98A-B54E-9C36-A05FA4257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9941F0-30AB-9D48-876E-8F174FD1ED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C8937F-4EE4-A841-961E-FDF0F58825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0E06BC-46EE-274C-9731-FBDF38222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1B505F-FFF5-3B4A-9B16-8BCB8A86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728387-39CA-D147-8ED7-791BCF3A2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50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DD61C3-9244-6D4E-A0EB-4B5A1FA41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97D416-8141-6F43-902C-5E0CAB8C9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81B74-3C18-8D4A-AC11-BC13AAFAD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F27DF-6569-5643-9899-CDFD73812D73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419F9-5A3E-2045-9F8D-E20BC6B59C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95F90-068B-354C-8D56-D34A48C6C4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BF6D9-592D-AD4F-9830-F57AE9CC5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72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FAA08-4F27-294A-8857-609654C476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log on to </a:t>
            </a:r>
            <a:r>
              <a:rPr lang="en-US" dirty="0" err="1"/>
              <a:t>AstroHub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927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408B9-BFEB-924E-BFCB-6B318714D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545" y="5418305"/>
            <a:ext cx="10951724" cy="1653703"/>
          </a:xfrm>
        </p:spPr>
        <p:txBody>
          <a:bodyPr/>
          <a:lstStyle/>
          <a:p>
            <a:r>
              <a:rPr lang="en-US" dirty="0"/>
              <a:t>Go to https://</a:t>
            </a:r>
            <a:r>
              <a:rPr lang="en-US" dirty="0" err="1"/>
              <a:t>astrohub.uvic.ca</a:t>
            </a:r>
            <a:endParaRPr lang="en-US" dirty="0"/>
          </a:p>
          <a:p>
            <a:r>
              <a:rPr lang="en-US" dirty="0"/>
              <a:t>Click on the big box marked “Outreach”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98BA42-24F4-9342-8DED-D1F2C1CC0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887" y="0"/>
            <a:ext cx="8217926" cy="51362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652AF1-6576-8C44-9A96-51B8F833EC70}"/>
              </a:ext>
            </a:extLst>
          </p:cNvPr>
          <p:cNvSpPr txBox="1"/>
          <p:nvPr/>
        </p:nvSpPr>
        <p:spPr>
          <a:xfrm>
            <a:off x="5693275" y="3453319"/>
            <a:ext cx="1459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HERE!</a:t>
            </a:r>
          </a:p>
        </p:txBody>
      </p:sp>
    </p:spTree>
    <p:extLst>
      <p:ext uri="{BB962C8B-B14F-4D97-AF65-F5344CB8AC3E}">
        <p14:creationId xmlns:p14="http://schemas.microsoft.com/office/powerpoint/2010/main" val="3384994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0C669-430D-674C-AF2D-0263DECD89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370" y="5989064"/>
            <a:ext cx="10515600" cy="625745"/>
          </a:xfrm>
        </p:spPr>
        <p:txBody>
          <a:bodyPr/>
          <a:lstStyle/>
          <a:p>
            <a:r>
              <a:rPr lang="en-US" dirty="0"/>
              <a:t>Use your GitHub account to sign 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8C14BC-BA98-E940-92DF-D06C41389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451" y="58029"/>
            <a:ext cx="9458528" cy="591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629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CD3473-603C-4044-85AA-AC35647E5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621" y="165370"/>
            <a:ext cx="10188102" cy="63675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C5C85-5CA6-FA42-A44D-487C7CFF0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277" y="4085617"/>
            <a:ext cx="10515600" cy="1994171"/>
          </a:xfrm>
        </p:spPr>
        <p:txBody>
          <a:bodyPr/>
          <a:lstStyle/>
          <a:p>
            <a:r>
              <a:rPr lang="en-US" dirty="0"/>
              <a:t>Choose “</a:t>
            </a:r>
            <a:r>
              <a:rPr lang="en-US" dirty="0" err="1"/>
              <a:t>JupyterLab</a:t>
            </a:r>
            <a:r>
              <a:rPr lang="en-US" dirty="0"/>
              <a:t>” from the options</a:t>
            </a:r>
          </a:p>
          <a:p>
            <a:r>
              <a:rPr lang="en-US" dirty="0"/>
              <a:t>Choose “</a:t>
            </a:r>
            <a:r>
              <a:rPr lang="en-US" dirty="0" err="1"/>
              <a:t>MESAHub:Run</a:t>
            </a:r>
            <a:r>
              <a:rPr lang="en-US" dirty="0"/>
              <a:t> and </a:t>
            </a:r>
            <a:r>
              <a:rPr lang="en-US" dirty="0" err="1"/>
              <a:t>analyse</a:t>
            </a:r>
            <a:r>
              <a:rPr lang="en-US" dirty="0"/>
              <a:t> MESA/</a:t>
            </a:r>
            <a:r>
              <a:rPr lang="en-US" dirty="0" err="1"/>
              <a:t>NuGrid</a:t>
            </a:r>
            <a:r>
              <a:rPr lang="en-US" dirty="0"/>
              <a:t> simulations</a:t>
            </a:r>
          </a:p>
          <a:p>
            <a:r>
              <a:rPr lang="en-US" dirty="0"/>
              <a:t>Click the Spawn button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771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8F7AD4-8E95-FF4A-8E67-5845A5C38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1" y="0"/>
            <a:ext cx="10071370" cy="629460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9D47C-B739-E444-9E61-19A367866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5126579"/>
            <a:ext cx="10515600" cy="1099124"/>
          </a:xfrm>
        </p:spPr>
        <p:txBody>
          <a:bodyPr/>
          <a:lstStyle/>
          <a:p>
            <a:r>
              <a:rPr lang="en-US" dirty="0"/>
              <a:t>Upload the </a:t>
            </a:r>
            <a:r>
              <a:rPr lang="en-US" dirty="0" err="1"/>
              <a:t>StarsAndAtomsExercise.ipynb</a:t>
            </a:r>
            <a:r>
              <a:rPr lang="en-US" dirty="0"/>
              <a:t> file from your machine using the upload icon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05F457C-CEFA-0D4D-9671-98AEAF98154A}"/>
              </a:ext>
            </a:extLst>
          </p:cNvPr>
          <p:cNvSpPr/>
          <p:nvPr/>
        </p:nvSpPr>
        <p:spPr>
          <a:xfrm>
            <a:off x="1918715" y="787162"/>
            <a:ext cx="428017" cy="432476"/>
          </a:xfrm>
          <a:prstGeom prst="ellipse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FFDC898-2A58-3443-BDB3-6C0A6D8D15DB}"/>
              </a:ext>
            </a:extLst>
          </p:cNvPr>
          <p:cNvCxnSpPr>
            <a:cxnSpLocks/>
          </p:cNvCxnSpPr>
          <p:nvPr/>
        </p:nvCxnSpPr>
        <p:spPr>
          <a:xfrm flipV="1">
            <a:off x="2127727" y="1328351"/>
            <a:ext cx="0" cy="135306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33D83FF-EE8E-994A-A53B-8ECF5926D9B4}"/>
              </a:ext>
            </a:extLst>
          </p:cNvPr>
          <p:cNvSpPr txBox="1"/>
          <p:nvPr/>
        </p:nvSpPr>
        <p:spPr>
          <a:xfrm>
            <a:off x="1165652" y="2825306"/>
            <a:ext cx="1924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this to upload</a:t>
            </a:r>
          </a:p>
        </p:txBody>
      </p:sp>
    </p:spTree>
    <p:extLst>
      <p:ext uri="{BB962C8B-B14F-4D97-AF65-F5344CB8AC3E}">
        <p14:creationId xmlns:p14="http://schemas.microsoft.com/office/powerpoint/2010/main" val="1889939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5D8D0-FE29-4440-AF37-F05222F963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1341"/>
            <a:ext cx="10515600" cy="5645622"/>
          </a:xfrm>
        </p:spPr>
        <p:txBody>
          <a:bodyPr/>
          <a:lstStyle/>
          <a:p>
            <a:r>
              <a:rPr lang="en-US" dirty="0"/>
              <a:t>You can now double click the .</a:t>
            </a:r>
            <a:r>
              <a:rPr lang="en-US" dirty="0" err="1"/>
              <a:t>ipynb</a:t>
            </a:r>
            <a:r>
              <a:rPr lang="en-US" dirty="0"/>
              <a:t> file to run it.</a:t>
            </a:r>
          </a:p>
          <a:p>
            <a:endParaRPr lang="en-US" dirty="0"/>
          </a:p>
          <a:p>
            <a:r>
              <a:rPr lang="en-US" dirty="0"/>
              <a:t>WORDS OF WARNING!</a:t>
            </a:r>
          </a:p>
          <a:p>
            <a:pPr lvl="1"/>
            <a:r>
              <a:rPr lang="en-US" dirty="0"/>
              <a:t>The notebook will not remain when you log out – manually copy your cells to an open notebook on your own machine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kernel (the thing that runs the Python) sometimes stops. When you restart it, you will need to run ALL your </a:t>
            </a:r>
            <a:r>
              <a:rPr lang="en-US"/>
              <a:t>cells again.</a:t>
            </a:r>
          </a:p>
        </p:txBody>
      </p:sp>
    </p:spTree>
    <p:extLst>
      <p:ext uri="{BB962C8B-B14F-4D97-AF65-F5344CB8AC3E}">
        <p14:creationId xmlns:p14="http://schemas.microsoft.com/office/powerpoint/2010/main" val="3829766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140</Words>
  <Application>Microsoft Macintosh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How to log on to AstroHub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log on to AstroHub</dc:title>
  <dc:creator>Microsoft Office User</dc:creator>
  <cp:lastModifiedBy>Microsoft Office User</cp:lastModifiedBy>
  <cp:revision>3</cp:revision>
  <dcterms:created xsi:type="dcterms:W3CDTF">2019-10-07T14:16:14Z</dcterms:created>
  <dcterms:modified xsi:type="dcterms:W3CDTF">2019-10-08T00:21:23Z</dcterms:modified>
</cp:coreProperties>
</file>

<file path=docProps/thumbnail.jpeg>
</file>